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6BF934-5374-4A40-98FC-CDA326405299}" v="36" dt="2021-02-05T18:20:46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130" d="100"/>
          <a:sy n="130" d="100"/>
        </p:scale>
        <p:origin x="96" y="-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Mai" userId="4dd4edee-d5ba-46a7-97d3-cb92e545b256" providerId="ADAL" clId="{CB6BF934-5374-4A40-98FC-CDA326405299}"/>
    <pc:docChg chg="undo custSel mod addSld modSld">
      <pc:chgData name="Julie Mai" userId="4dd4edee-d5ba-46a7-97d3-cb92e545b256" providerId="ADAL" clId="{CB6BF934-5374-4A40-98FC-CDA326405299}" dt="2021-02-05T18:20:34.423" v="130" actId="1076"/>
      <pc:docMkLst>
        <pc:docMk/>
      </pc:docMkLst>
      <pc:sldChg chg="addSp modSp mod">
        <pc:chgData name="Julie Mai" userId="4dd4edee-d5ba-46a7-97d3-cb92e545b256" providerId="ADAL" clId="{CB6BF934-5374-4A40-98FC-CDA326405299}" dt="2021-02-05T17:27:37.677" v="30" actId="732"/>
        <pc:sldMkLst>
          <pc:docMk/>
          <pc:sldMk cId="2348727020" sldId="256"/>
        </pc:sldMkLst>
        <pc:spChg chg="add mod">
          <ac:chgData name="Julie Mai" userId="4dd4edee-d5ba-46a7-97d3-cb92e545b256" providerId="ADAL" clId="{CB6BF934-5374-4A40-98FC-CDA326405299}" dt="2021-02-05T17:27:12.109" v="28" actId="1076"/>
          <ac:spMkLst>
            <pc:docMk/>
            <pc:sldMk cId="2348727020" sldId="256"/>
            <ac:spMk id="6" creationId="{8E0E702D-FA5B-492F-93AE-EACC4B542F1A}"/>
          </ac:spMkLst>
        </pc:spChg>
        <pc:picChg chg="mod modCrop">
          <ac:chgData name="Julie Mai" userId="4dd4edee-d5ba-46a7-97d3-cb92e545b256" providerId="ADAL" clId="{CB6BF934-5374-4A40-98FC-CDA326405299}" dt="2021-02-05T17:27:37.677" v="30" actId="732"/>
          <ac:picMkLst>
            <pc:docMk/>
            <pc:sldMk cId="2348727020" sldId="256"/>
            <ac:picMk id="4" creationId="{3D5DB260-B85B-424B-B7DB-E738D74E7017}"/>
          </ac:picMkLst>
        </pc:picChg>
      </pc:sldChg>
      <pc:sldChg chg="addSp delSp modSp new mod">
        <pc:chgData name="Julie Mai" userId="4dd4edee-d5ba-46a7-97d3-cb92e545b256" providerId="ADAL" clId="{CB6BF934-5374-4A40-98FC-CDA326405299}" dt="2021-02-05T17:30:21.143" v="43" actId="1076"/>
        <pc:sldMkLst>
          <pc:docMk/>
          <pc:sldMk cId="3981791358" sldId="257"/>
        </pc:sldMkLst>
        <pc:spChg chg="del">
          <ac:chgData name="Julie Mai" userId="4dd4edee-d5ba-46a7-97d3-cb92e545b256" providerId="ADAL" clId="{CB6BF934-5374-4A40-98FC-CDA326405299}" dt="2021-02-05T17:29:10.420" v="36" actId="478"/>
          <ac:spMkLst>
            <pc:docMk/>
            <pc:sldMk cId="3981791358" sldId="257"/>
            <ac:spMk id="2" creationId="{9DF88451-E302-480A-A33F-5609F24A0D09}"/>
          </ac:spMkLst>
        </pc:spChg>
        <pc:spChg chg="del">
          <ac:chgData name="Julie Mai" userId="4dd4edee-d5ba-46a7-97d3-cb92e545b256" providerId="ADAL" clId="{CB6BF934-5374-4A40-98FC-CDA326405299}" dt="2021-02-05T17:28:57.118" v="35" actId="478"/>
          <ac:spMkLst>
            <pc:docMk/>
            <pc:sldMk cId="3981791358" sldId="257"/>
            <ac:spMk id="3" creationId="{9C13AA3C-DB6A-465D-B4B3-A2FCCA89E2C2}"/>
          </ac:spMkLst>
        </pc:spChg>
        <pc:graphicFrameChg chg="add mod">
          <ac:chgData name="Julie Mai" userId="4dd4edee-d5ba-46a7-97d3-cb92e545b256" providerId="ADAL" clId="{CB6BF934-5374-4A40-98FC-CDA326405299}" dt="2021-02-05T17:30:21.143" v="43" actId="1076"/>
          <ac:graphicFrameMkLst>
            <pc:docMk/>
            <pc:sldMk cId="3981791358" sldId="257"/>
            <ac:graphicFrameMk id="6" creationId="{5EB093ED-58A5-415F-AEEF-71BFCB78634A}"/>
          </ac:graphicFrameMkLst>
        </pc:graphicFrameChg>
        <pc:picChg chg="add mod">
          <ac:chgData name="Julie Mai" userId="4dd4edee-d5ba-46a7-97d3-cb92e545b256" providerId="ADAL" clId="{CB6BF934-5374-4A40-98FC-CDA326405299}" dt="2021-02-05T17:30:14.530" v="42" actId="1076"/>
          <ac:picMkLst>
            <pc:docMk/>
            <pc:sldMk cId="3981791358" sldId="257"/>
            <ac:picMk id="4" creationId="{90AC9C82-7D11-4BFA-AF98-4A346B3C7007}"/>
          </ac:picMkLst>
        </pc:picChg>
        <pc:picChg chg="add mod">
          <ac:chgData name="Julie Mai" userId="4dd4edee-d5ba-46a7-97d3-cb92e545b256" providerId="ADAL" clId="{CB6BF934-5374-4A40-98FC-CDA326405299}" dt="2021-02-05T17:28:52.930" v="34"/>
          <ac:picMkLst>
            <pc:docMk/>
            <pc:sldMk cId="3981791358" sldId="257"/>
            <ac:picMk id="5" creationId="{B899CA34-FE1A-45EF-A802-D0792970ADCD}"/>
          </ac:picMkLst>
        </pc:picChg>
        <pc:picChg chg="add mod">
          <ac:chgData name="Julie Mai" userId="4dd4edee-d5ba-46a7-97d3-cb92e545b256" providerId="ADAL" clId="{CB6BF934-5374-4A40-98FC-CDA326405299}" dt="2021-02-05T17:30:08.684" v="41" actId="1076"/>
          <ac:picMkLst>
            <pc:docMk/>
            <pc:sldMk cId="3981791358" sldId="257"/>
            <ac:picMk id="7" creationId="{BF9FFACB-904E-4A5C-AFF3-31E007842BDB}"/>
          </ac:picMkLst>
        </pc:picChg>
      </pc:sldChg>
      <pc:sldChg chg="addSp delSp modSp new mod setBg">
        <pc:chgData name="Julie Mai" userId="4dd4edee-d5ba-46a7-97d3-cb92e545b256" providerId="ADAL" clId="{CB6BF934-5374-4A40-98FC-CDA326405299}" dt="2021-02-05T17:33:56.741" v="57" actId="26606"/>
        <pc:sldMkLst>
          <pc:docMk/>
          <pc:sldMk cId="3208757146" sldId="258"/>
        </pc:sldMkLst>
        <pc:spChg chg="mod">
          <ac:chgData name="Julie Mai" userId="4dd4edee-d5ba-46a7-97d3-cb92e545b256" providerId="ADAL" clId="{CB6BF934-5374-4A40-98FC-CDA326405299}" dt="2021-02-05T17:33:56.741" v="57" actId="26606"/>
          <ac:spMkLst>
            <pc:docMk/>
            <pc:sldMk cId="3208757146" sldId="258"/>
            <ac:spMk id="2" creationId="{0D84A52B-8036-47DC-94A6-6CCCB3CFE6F2}"/>
          </ac:spMkLst>
        </pc:spChg>
        <pc:spChg chg="mod">
          <ac:chgData name="Julie Mai" userId="4dd4edee-d5ba-46a7-97d3-cb92e545b256" providerId="ADAL" clId="{CB6BF934-5374-4A40-98FC-CDA326405299}" dt="2021-02-05T17:33:56.741" v="57" actId="26606"/>
          <ac:spMkLst>
            <pc:docMk/>
            <pc:sldMk cId="3208757146" sldId="258"/>
            <ac:spMk id="3" creationId="{5BE5D6F1-1A6E-45F7-B620-7535B142E91E}"/>
          </ac:spMkLst>
        </pc:spChg>
        <pc:spChg chg="add del">
          <ac:chgData name="Julie Mai" userId="4dd4edee-d5ba-46a7-97d3-cb92e545b256" providerId="ADAL" clId="{CB6BF934-5374-4A40-98FC-CDA326405299}" dt="2021-02-05T17:33:54.505" v="54" actId="26606"/>
          <ac:spMkLst>
            <pc:docMk/>
            <pc:sldMk cId="3208757146" sldId="258"/>
            <ac:spMk id="12" creationId="{16F9E488-0718-4E1E-9D12-26779F606252}"/>
          </ac:spMkLst>
        </pc:spChg>
        <pc:spChg chg="add del">
          <ac:chgData name="Julie Mai" userId="4dd4edee-d5ba-46a7-97d3-cb92e545b256" providerId="ADAL" clId="{CB6BF934-5374-4A40-98FC-CDA326405299}" dt="2021-02-05T17:33:54.505" v="54" actId="26606"/>
          <ac:spMkLst>
            <pc:docMk/>
            <pc:sldMk cId="3208757146" sldId="258"/>
            <ac:spMk id="14" creationId="{09BE6F6B-19BD-443C-8FB0-FA45F13F9535}"/>
          </ac:spMkLst>
        </pc:spChg>
        <pc:spChg chg="add">
          <ac:chgData name="Julie Mai" userId="4dd4edee-d5ba-46a7-97d3-cb92e545b256" providerId="ADAL" clId="{CB6BF934-5374-4A40-98FC-CDA326405299}" dt="2021-02-05T17:33:56.741" v="57" actId="26606"/>
          <ac:spMkLst>
            <pc:docMk/>
            <pc:sldMk cId="3208757146" sldId="258"/>
            <ac:spMk id="18" creationId="{4A62647B-1222-407C-8740-5A497612B1F5}"/>
          </ac:spMkLst>
        </pc:spChg>
        <pc:spChg chg="add del">
          <ac:chgData name="Julie Mai" userId="4dd4edee-d5ba-46a7-97d3-cb92e545b256" providerId="ADAL" clId="{CB6BF934-5374-4A40-98FC-CDA326405299}" dt="2021-02-05T17:33:56.729" v="56" actId="26606"/>
          <ac:spMkLst>
            <pc:docMk/>
            <pc:sldMk cId="3208757146" sldId="258"/>
            <ac:spMk id="20" creationId="{A2AEA782-0EA4-42E9-871D-7401D6A09739}"/>
          </ac:spMkLst>
        </pc:spChg>
        <pc:spChg chg="add del">
          <ac:chgData name="Julie Mai" userId="4dd4edee-d5ba-46a7-97d3-cb92e545b256" providerId="ADAL" clId="{CB6BF934-5374-4A40-98FC-CDA326405299}" dt="2021-02-05T17:33:56.729" v="56" actId="26606"/>
          <ac:spMkLst>
            <pc:docMk/>
            <pc:sldMk cId="3208757146" sldId="258"/>
            <ac:spMk id="21" creationId="{B0992639-1CDA-4FE6-BB95-E13221490740}"/>
          </ac:spMkLst>
        </pc:spChg>
        <pc:spChg chg="add">
          <ac:chgData name="Julie Mai" userId="4dd4edee-d5ba-46a7-97d3-cb92e545b256" providerId="ADAL" clId="{CB6BF934-5374-4A40-98FC-CDA326405299}" dt="2021-02-05T17:33:56.741" v="57" actId="26606"/>
          <ac:spMkLst>
            <pc:docMk/>
            <pc:sldMk cId="3208757146" sldId="258"/>
            <ac:spMk id="23" creationId="{19D32F93-50AC-4C46-A5DB-291C60DDB7BD}"/>
          </ac:spMkLst>
        </pc:spChg>
        <pc:spChg chg="add">
          <ac:chgData name="Julie Mai" userId="4dd4edee-d5ba-46a7-97d3-cb92e545b256" providerId="ADAL" clId="{CB6BF934-5374-4A40-98FC-CDA326405299}" dt="2021-02-05T17:33:56.741" v="57" actId="26606"/>
          <ac:spMkLst>
            <pc:docMk/>
            <pc:sldMk cId="3208757146" sldId="258"/>
            <ac:spMk id="24" creationId="{B9A1D9BC-1455-4308-9ABD-A3F8EDB67AAF}"/>
          </ac:spMkLst>
        </pc:spChg>
        <pc:spChg chg="add">
          <ac:chgData name="Julie Mai" userId="4dd4edee-d5ba-46a7-97d3-cb92e545b256" providerId="ADAL" clId="{CB6BF934-5374-4A40-98FC-CDA326405299}" dt="2021-02-05T17:33:56.741" v="57" actId="26606"/>
          <ac:spMkLst>
            <pc:docMk/>
            <pc:sldMk cId="3208757146" sldId="258"/>
            <ac:spMk id="25" creationId="{827DC2C4-B485-428A-BF4A-472D2967F47F}"/>
          </ac:spMkLst>
        </pc:spChg>
        <pc:grpChg chg="add del">
          <ac:chgData name="Julie Mai" userId="4dd4edee-d5ba-46a7-97d3-cb92e545b256" providerId="ADAL" clId="{CB6BF934-5374-4A40-98FC-CDA326405299}" dt="2021-02-05T17:33:54.505" v="54" actId="26606"/>
          <ac:grpSpMkLst>
            <pc:docMk/>
            <pc:sldMk cId="3208757146" sldId="258"/>
            <ac:grpSpMk id="16" creationId="{26B5F537-3960-4E10-AE03-D496B4CD531D}"/>
          </ac:grpSpMkLst>
        </pc:grpChg>
        <pc:picChg chg="add mod ord">
          <ac:chgData name="Julie Mai" userId="4dd4edee-d5ba-46a7-97d3-cb92e545b256" providerId="ADAL" clId="{CB6BF934-5374-4A40-98FC-CDA326405299}" dt="2021-02-05T17:33:56.741" v="57" actId="26606"/>
          <ac:picMkLst>
            <pc:docMk/>
            <pc:sldMk cId="3208757146" sldId="258"/>
            <ac:picMk id="5" creationId="{E5186DD2-1A29-4B17-948D-541452B8F472}"/>
          </ac:picMkLst>
        </pc:picChg>
        <pc:picChg chg="add mod">
          <ac:chgData name="Julie Mai" userId="4dd4edee-d5ba-46a7-97d3-cb92e545b256" providerId="ADAL" clId="{CB6BF934-5374-4A40-98FC-CDA326405299}" dt="2021-02-05T17:33:56.741" v="57" actId="26606"/>
          <ac:picMkLst>
            <pc:docMk/>
            <pc:sldMk cId="3208757146" sldId="258"/>
            <ac:picMk id="7" creationId="{55DECDE4-9EB3-41B1-8AF7-594A985351FE}"/>
          </ac:picMkLst>
        </pc:picChg>
      </pc:sldChg>
      <pc:sldChg chg="addSp delSp modSp new mod">
        <pc:chgData name="Julie Mai" userId="4dd4edee-d5ba-46a7-97d3-cb92e545b256" providerId="ADAL" clId="{CB6BF934-5374-4A40-98FC-CDA326405299}" dt="2021-02-05T17:36:34.076" v="69" actId="478"/>
        <pc:sldMkLst>
          <pc:docMk/>
          <pc:sldMk cId="2944678432" sldId="259"/>
        </pc:sldMkLst>
        <pc:graphicFrameChg chg="add mod">
          <ac:chgData name="Julie Mai" userId="4dd4edee-d5ba-46a7-97d3-cb92e545b256" providerId="ADAL" clId="{CB6BF934-5374-4A40-98FC-CDA326405299}" dt="2021-02-05T17:36:06.705" v="62" actId="1076"/>
          <ac:graphicFrameMkLst>
            <pc:docMk/>
            <pc:sldMk cId="2944678432" sldId="259"/>
            <ac:graphicFrameMk id="2" creationId="{D1BF9641-2E16-472B-939A-898FE96A4FC9}"/>
          </ac:graphicFrameMkLst>
        </pc:graphicFrameChg>
        <pc:picChg chg="add del mod">
          <ac:chgData name="Julie Mai" userId="4dd4edee-d5ba-46a7-97d3-cb92e545b256" providerId="ADAL" clId="{CB6BF934-5374-4A40-98FC-CDA326405299}" dt="2021-02-05T17:36:34.076" v="69" actId="478"/>
          <ac:picMkLst>
            <pc:docMk/>
            <pc:sldMk cId="2944678432" sldId="259"/>
            <ac:picMk id="4" creationId="{3943F00C-9E4A-44E2-BF31-4C4D14AAD0A8}"/>
          </ac:picMkLst>
        </pc:picChg>
      </pc:sldChg>
      <pc:sldChg chg="addSp modSp new mod">
        <pc:chgData name="Julie Mai" userId="4dd4edee-d5ba-46a7-97d3-cb92e545b256" providerId="ADAL" clId="{CB6BF934-5374-4A40-98FC-CDA326405299}" dt="2021-02-05T17:39:42.602" v="86" actId="14100"/>
        <pc:sldMkLst>
          <pc:docMk/>
          <pc:sldMk cId="2535227247" sldId="260"/>
        </pc:sldMkLst>
        <pc:picChg chg="add mod">
          <ac:chgData name="Julie Mai" userId="4dd4edee-d5ba-46a7-97d3-cb92e545b256" providerId="ADAL" clId="{CB6BF934-5374-4A40-98FC-CDA326405299}" dt="2021-02-05T17:39:08.745" v="84" actId="1076"/>
          <ac:picMkLst>
            <pc:docMk/>
            <pc:sldMk cId="2535227247" sldId="260"/>
            <ac:picMk id="3" creationId="{52744503-EF15-458F-92BC-071E0B30964A}"/>
          </ac:picMkLst>
        </pc:picChg>
        <pc:picChg chg="add mod">
          <ac:chgData name="Julie Mai" userId="4dd4edee-d5ba-46a7-97d3-cb92e545b256" providerId="ADAL" clId="{CB6BF934-5374-4A40-98FC-CDA326405299}" dt="2021-02-05T17:39:42.602" v="86" actId="14100"/>
          <ac:picMkLst>
            <pc:docMk/>
            <pc:sldMk cId="2535227247" sldId="260"/>
            <ac:picMk id="5" creationId="{06C4056A-6C7F-4266-A1BC-CEDED234731A}"/>
          </ac:picMkLst>
        </pc:picChg>
      </pc:sldChg>
      <pc:sldChg chg="addSp modSp new mod">
        <pc:chgData name="Julie Mai" userId="4dd4edee-d5ba-46a7-97d3-cb92e545b256" providerId="ADAL" clId="{CB6BF934-5374-4A40-98FC-CDA326405299}" dt="2021-02-05T17:43:23.646" v="114" actId="14100"/>
        <pc:sldMkLst>
          <pc:docMk/>
          <pc:sldMk cId="2657656280" sldId="261"/>
        </pc:sldMkLst>
        <pc:picChg chg="add mod modCrop">
          <ac:chgData name="Julie Mai" userId="4dd4edee-d5ba-46a7-97d3-cb92e545b256" providerId="ADAL" clId="{CB6BF934-5374-4A40-98FC-CDA326405299}" dt="2021-02-05T17:43:23.646" v="114" actId="14100"/>
          <ac:picMkLst>
            <pc:docMk/>
            <pc:sldMk cId="2657656280" sldId="261"/>
            <ac:picMk id="3" creationId="{F4EAF351-7E7F-41D5-9DD6-2DECA62719B6}"/>
          </ac:picMkLst>
        </pc:picChg>
      </pc:sldChg>
      <pc:sldChg chg="addSp delSp modSp new mod">
        <pc:chgData name="Julie Mai" userId="4dd4edee-d5ba-46a7-97d3-cb92e545b256" providerId="ADAL" clId="{CB6BF934-5374-4A40-98FC-CDA326405299}" dt="2021-02-05T18:13:33.583" v="121" actId="1440"/>
        <pc:sldMkLst>
          <pc:docMk/>
          <pc:sldMk cId="1156244258" sldId="262"/>
        </pc:sldMkLst>
        <pc:picChg chg="add del">
          <ac:chgData name="Julie Mai" userId="4dd4edee-d5ba-46a7-97d3-cb92e545b256" providerId="ADAL" clId="{CB6BF934-5374-4A40-98FC-CDA326405299}" dt="2021-02-05T18:11:45.283" v="117" actId="22"/>
          <ac:picMkLst>
            <pc:docMk/>
            <pc:sldMk cId="1156244258" sldId="262"/>
            <ac:picMk id="3" creationId="{C96D6F80-8C39-4970-BC3D-3AE49E386E15}"/>
          </ac:picMkLst>
        </pc:picChg>
        <pc:picChg chg="add mod">
          <ac:chgData name="Julie Mai" userId="4dd4edee-d5ba-46a7-97d3-cb92e545b256" providerId="ADAL" clId="{CB6BF934-5374-4A40-98FC-CDA326405299}" dt="2021-02-05T18:13:33.583" v="121" actId="1440"/>
          <ac:picMkLst>
            <pc:docMk/>
            <pc:sldMk cId="1156244258" sldId="262"/>
            <ac:picMk id="5" creationId="{67943E7E-254B-4323-82F0-4938EF2CC63B}"/>
          </ac:picMkLst>
        </pc:picChg>
      </pc:sldChg>
      <pc:sldChg chg="addSp delSp modSp new mod">
        <pc:chgData name="Julie Mai" userId="4dd4edee-d5ba-46a7-97d3-cb92e545b256" providerId="ADAL" clId="{CB6BF934-5374-4A40-98FC-CDA326405299}" dt="2021-02-05T18:20:34.423" v="130" actId="1076"/>
        <pc:sldMkLst>
          <pc:docMk/>
          <pc:sldMk cId="3806089481" sldId="263"/>
        </pc:sldMkLst>
        <pc:picChg chg="add del mod">
          <ac:chgData name="Julie Mai" userId="4dd4edee-d5ba-46a7-97d3-cb92e545b256" providerId="ADAL" clId="{CB6BF934-5374-4A40-98FC-CDA326405299}" dt="2021-02-05T18:20:20.509" v="125" actId="478"/>
          <ac:picMkLst>
            <pc:docMk/>
            <pc:sldMk cId="3806089481" sldId="263"/>
            <ac:picMk id="3" creationId="{E08B8F57-1EDB-43BD-B81E-CF885A4B4D00}"/>
          </ac:picMkLst>
        </pc:picChg>
        <pc:picChg chg="add del mod">
          <ac:chgData name="Julie Mai" userId="4dd4edee-d5ba-46a7-97d3-cb92e545b256" providerId="ADAL" clId="{CB6BF934-5374-4A40-98FC-CDA326405299}" dt="2021-02-05T18:20:30.198" v="128" actId="478"/>
          <ac:picMkLst>
            <pc:docMk/>
            <pc:sldMk cId="3806089481" sldId="263"/>
            <ac:picMk id="5" creationId="{F4939C73-DF9E-4AD8-B36C-F4149BD2315C}"/>
          </ac:picMkLst>
        </pc:picChg>
        <pc:picChg chg="add mod">
          <ac:chgData name="Julie Mai" userId="4dd4edee-d5ba-46a7-97d3-cb92e545b256" providerId="ADAL" clId="{CB6BF934-5374-4A40-98FC-CDA326405299}" dt="2021-02-05T18:20:34.423" v="130" actId="1076"/>
          <ac:picMkLst>
            <pc:docMk/>
            <pc:sldMk cId="3806089481" sldId="263"/>
            <ac:picMk id="7" creationId="{9D389A4E-32BB-421B-87BF-AC1F2F5EE238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4608855340308"/>
          <c:y val="2.7307086614173224E-2"/>
          <c:w val="0.72692387880241849"/>
          <c:h val="0.67605107643753115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006600">
                    <a:tint val="66000"/>
                    <a:satMod val="160000"/>
                  </a:srgbClr>
                </a:gs>
                <a:gs pos="50000">
                  <a:srgbClr val="006600">
                    <a:tint val="44500"/>
                    <a:satMod val="160000"/>
                  </a:srgbClr>
                </a:gs>
                <a:gs pos="100000">
                  <a:srgbClr val="0066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Sheet1!$B$14:$B$17</c:f>
              <c:strCache>
                <c:ptCount val="4"/>
                <c:pt idx="0">
                  <c:v>Other</c:v>
                </c:pt>
                <c:pt idx="1">
                  <c:v>Merced</c:v>
                </c:pt>
                <c:pt idx="2">
                  <c:v>Fresno</c:v>
                </c:pt>
                <c:pt idx="3">
                  <c:v>Kern</c:v>
                </c:pt>
              </c:strCache>
            </c:strRef>
          </c:cat>
          <c:val>
            <c:numRef>
              <c:f>Sheet1!$F$14:$F$17</c:f>
              <c:numCache>
                <c:formatCode>"$"#,##0</c:formatCode>
                <c:ptCount val="4"/>
                <c:pt idx="0" formatCode="0">
                  <c:v>72.269210524485231</c:v>
                </c:pt>
                <c:pt idx="1">
                  <c:v>180.95686191452771</c:v>
                </c:pt>
                <c:pt idx="2">
                  <c:v>197.26478554682782</c:v>
                </c:pt>
                <c:pt idx="3">
                  <c:v>281.93928870557409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4D-4837-BC01-E0327DE88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00"/>
        <c:axId val="1958317472"/>
        <c:axId val="1958318304"/>
      </c:barChart>
      <c:catAx>
        <c:axId val="19583174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r>
                  <a:rPr lang="en-US"/>
                  <a:t>County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 LT Pro" panose="020B05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958318304"/>
        <c:crosses val="autoZero"/>
        <c:auto val="1"/>
        <c:lblAlgn val="ctr"/>
        <c:lblOffset val="100"/>
        <c:noMultiLvlLbl val="0"/>
      </c:catAx>
      <c:valAx>
        <c:axId val="19583183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r>
                  <a:rPr lang="en-US"/>
                  <a:t>2020 Agricultural Production Value of Water Transfers</a:t>
                </a:r>
                <a:r>
                  <a:rPr lang="en-US" baseline="0"/>
                  <a:t> </a:t>
                </a:r>
                <a:r>
                  <a:rPr lang="en-US"/>
                  <a:t>(Millions of $)</a:t>
                </a:r>
              </a:p>
            </c:rich>
          </c:tx>
          <c:layout>
            <c:manualLayout>
              <c:xMode val="edge"/>
              <c:yMode val="edge"/>
              <c:x val="0.19344409043343735"/>
              <c:y val="0.824484658715906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 LT Pro" panose="020B05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95831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5875" cap="flat" cmpd="sng" algn="ctr">
      <a:solidFill>
        <a:schemeClr val="bg2">
          <a:lumMod val="75000"/>
        </a:schemeClr>
      </a:solidFill>
      <a:round/>
    </a:ln>
    <a:effectLst/>
  </c:spPr>
  <c:txPr>
    <a:bodyPr/>
    <a:lstStyle/>
    <a:p>
      <a:pPr>
        <a:defRPr sz="800">
          <a:latin typeface="Avenir Next LT Pro" panose="020B05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FFE19-DE49-444A-89B5-9DBA1B3F5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CC531-D651-4AD5-8D66-57F51F597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26E9E-B7AC-4145-AA6C-B8CCEE1E4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E721-63A5-48A9-A68A-60182693C87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C841C-E002-45F6-AD42-76BDDE5F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2E3AE-1C97-4F84-A581-10B922A4A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DCFC-F803-4B21-887E-AFFB93827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8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FE29A-48CE-4FAA-A019-4F196CD2C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1B5663-4FF7-4227-B1F9-6E1DBAE16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F51A8-193F-4D3E-B683-DAE71C7FE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E721-63A5-48A9-A68A-60182693C87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57502-FD9E-4D8A-86DB-0CCC931F4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D3BBF-31B6-43C6-B7D7-153FD2CD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DCFC-F803-4B21-887E-AFFB93827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64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EAC071-9B89-4AD6-92C3-4D4033C41E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D963D5-27E6-4686-92FC-AC2E89628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60FB6-6999-4AC0-A63A-72240A74D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E721-63A5-48A9-A68A-60182693C87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3D870-3C67-4163-A592-059A56C13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CA893-0C75-447B-8288-AED174697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DCFC-F803-4B21-887E-AFFB93827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3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ECEE-92AD-437C-9ED1-D2922F2F4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D93EF-52CC-4E52-AC30-A212D6B1C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58315-5827-4F9F-8AD8-A86BE381A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E721-63A5-48A9-A68A-60182693C87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86673-B65B-4835-82D9-BAEC0CD65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61662-1FD5-4259-9F2A-D8427AF99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DCFC-F803-4B21-887E-AFFB93827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4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612E4-6B8A-4E36-8065-208A34AEA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7F6C3-5DE3-4D6A-9668-7BE37636F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0572C-09EB-4FC1-B525-9981561B2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E721-63A5-48A9-A68A-60182693C87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450A5-168C-4A7F-A452-9AC6A0935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6597F-4834-49FB-8DAC-02E44C08E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DCFC-F803-4B21-887E-AFFB93827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2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A2ADE-3AEF-4224-859B-880ACD6A3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F7FCF-0FFC-4E97-A3AB-E0C5F3F92B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50DF53-71ED-43C2-9C3F-CD1F823BA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9E9A5-A3F5-4410-B6D4-F59A855D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E721-63A5-48A9-A68A-60182693C87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3FC103-A39F-410F-8306-9C4B338B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2EE8A-41BA-4DA9-A181-819E4FF7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DCFC-F803-4B21-887E-AFFB93827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3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352D1-0565-40C5-B444-628F9D733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6AE6F-29EA-4194-B898-1D7A47C45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F2429-7A45-4776-ACD8-7B91FB3A7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073C7F-F93E-4F52-9B56-0AFD2109F9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B38C88-47B4-4399-BAE7-AACF9B783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820E26-8D8F-4B1A-888C-909408275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E721-63A5-48A9-A68A-60182693C87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EFBA07-2313-41AE-B924-729851104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B75367-78CC-4D67-905A-E39EE0AB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DCFC-F803-4B21-887E-AFFB93827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4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22FDA-92F1-4EA6-BFE1-EF6D3F4C1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92C3E2-FA92-46A7-8979-CA674808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E721-63A5-48A9-A68A-60182693C87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DD97A8-99A9-419B-91A2-86C917BCD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366E5B-B575-4D3F-99A8-E427CCE3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DCFC-F803-4B21-887E-AFFB93827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7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A383AF-0AF6-4AC1-8836-A0F0DE9FA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E721-63A5-48A9-A68A-60182693C87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7CD9BA-2C63-4E92-8934-5F0A6FBCA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C4630-5C25-46CC-A867-5CDB01F8B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DCFC-F803-4B21-887E-AFFB93827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8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9D633-3EE7-435B-95BC-3CCA21B35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3A430-A4C4-4AB7-9900-7C18BA876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5AC9B7-206D-42C6-90F2-89EF6B53D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F44DF-8A2C-4D38-B5AB-7EB7C9DEE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E721-63A5-48A9-A68A-60182693C87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65D9C7-F03C-4FA4-93A3-228581036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EAD48-964B-4D5A-B4CD-B321014F6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DCFC-F803-4B21-887E-AFFB93827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6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77A1C-9CA7-4BFF-A0B7-9A05AE5D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445FDA-524B-4536-92FA-7D3D2CFEE8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FEF76-3829-408E-956B-5963FDC65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9A5EC0-1CCA-4958-BF25-C45D90B04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E721-63A5-48A9-A68A-60182693C87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BCBB9-92EB-4A44-BFA9-A127C2AB1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30E56-0895-431D-9F8A-7A65050F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DCFC-F803-4B21-887E-AFFB93827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1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49D3FE-A6C9-4930-A902-65AC08E3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10591-1735-455E-A35D-78856133E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39195-9BEA-467D-BAD2-EDD5E3FF02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E721-63A5-48A9-A68A-60182693C87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ADE70-B77F-43AF-BA06-8B9B16EAA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0E0D9-48AC-473F-9F99-757BC696A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0DCFC-F803-4B21-887E-AFFB93827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8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5DB260-B85B-424B-B7DB-E738D74E70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" t="2335" r="37848" b="83161"/>
          <a:stretch/>
        </p:blipFill>
        <p:spPr>
          <a:xfrm>
            <a:off x="3200400" y="1270000"/>
            <a:ext cx="4070350" cy="1447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1D47DC-727E-4E90-A67B-64403153F8B8}"/>
              </a:ext>
            </a:extLst>
          </p:cNvPr>
          <p:cNvSpPr txBox="1"/>
          <p:nvPr/>
        </p:nvSpPr>
        <p:spPr>
          <a:xfrm>
            <a:off x="8526872" y="1120348"/>
            <a:ext cx="1568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FEBRUARY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0E702D-FA5B-492F-93AE-EACC4B542F1A}"/>
              </a:ext>
            </a:extLst>
          </p:cNvPr>
          <p:cNvSpPr txBox="1"/>
          <p:nvPr/>
        </p:nvSpPr>
        <p:spPr>
          <a:xfrm>
            <a:off x="7505700" y="1341749"/>
            <a:ext cx="1092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venir Next LT Pro" panose="020B0504020202020204" pitchFamily="34" charset="0"/>
              </a:rPr>
              <a:t>FEBRUARY 2021</a:t>
            </a:r>
          </a:p>
        </p:txBody>
      </p:sp>
    </p:spTree>
    <p:extLst>
      <p:ext uri="{BB962C8B-B14F-4D97-AF65-F5344CB8AC3E}">
        <p14:creationId xmlns:p14="http://schemas.microsoft.com/office/powerpoint/2010/main" val="2348727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0AC9C82-7D11-4BFA-AF98-4A346B3C70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2" y="1714500"/>
            <a:ext cx="2715895" cy="3514725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EB093ED-58A5-415F-AEEF-71BFCB7863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7094062"/>
              </p:ext>
            </p:extLst>
          </p:nvPr>
        </p:nvGraphicFramePr>
        <p:xfrm>
          <a:off x="3445192" y="1800225"/>
          <a:ext cx="3206115" cy="162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F9FFACB-904E-4A5C-AFF3-31E007842B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" t="2335" r="37848" b="83161"/>
          <a:stretch/>
        </p:blipFill>
        <p:spPr>
          <a:xfrm>
            <a:off x="667702" y="266700"/>
            <a:ext cx="40703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91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1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3">
            <a:extLst>
              <a:ext uri="{FF2B5EF4-FFF2-40B4-BE49-F238E27FC236}">
                <a16:creationId xmlns:a16="http://schemas.microsoft.com/office/drawing/2014/main" id="{B9A1D9BC-1455-4308-9ABD-A3F8EDB6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ight Triangle 1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84A52B-8036-47DC-94A6-6CCCB3CFE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5961" y="962526"/>
            <a:ext cx="5384800" cy="3210689"/>
          </a:xfrm>
        </p:spPr>
        <p:txBody>
          <a:bodyPr anchor="b">
            <a:normAutofit/>
          </a:bodyPr>
          <a:lstStyle/>
          <a:p>
            <a:pPr algn="l"/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E5D6F1-1A6E-45F7-B620-7535B142E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5961" y="4269462"/>
            <a:ext cx="4048760" cy="1095017"/>
          </a:xfrm>
        </p:spPr>
        <p:txBody>
          <a:bodyPr anchor="t">
            <a:normAutofit/>
          </a:bodyPr>
          <a:lstStyle/>
          <a:p>
            <a:pPr algn="l"/>
            <a:endParaRPr lang="en-US" sz="2000"/>
          </a:p>
        </p:txBody>
      </p:sp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55DECDE4-9EB3-41B1-8AF7-594A98535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58" y="1833065"/>
            <a:ext cx="3510140" cy="859984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5186DD2-1A29-4B17-948D-541452B8F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46" y="3595138"/>
            <a:ext cx="3508165" cy="196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57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1BF9641-2E16-472B-939A-898FE96A4F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472831"/>
              </p:ext>
            </p:extLst>
          </p:nvPr>
        </p:nvGraphicFramePr>
        <p:xfrm>
          <a:off x="1122210" y="972406"/>
          <a:ext cx="417830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PhantomPDF.Document">
                  <p:embed/>
                </p:oleObj>
              </mc:Choice>
              <mc:Fallback>
                <p:oleObj name="PDF" r:id="rId2" imgW="0" imgH="360" progId="FoxitPhantomPDF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1BF9641-2E16-472B-939A-898FE96A4F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22210" y="972406"/>
                        <a:ext cx="417830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467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52744503-EF15-458F-92BC-071E0B309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902" y="1900506"/>
            <a:ext cx="3686755" cy="904151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6C4056A-6C7F-4266-A1BC-CEDED2347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167" y="2804656"/>
            <a:ext cx="4484536" cy="25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2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F4EAF351-7E7F-41D5-9DD6-2DECA62719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t="27528" r="50719" b="23040"/>
          <a:stretch/>
        </p:blipFill>
        <p:spPr>
          <a:xfrm>
            <a:off x="2750574" y="1887794"/>
            <a:ext cx="3657600" cy="3336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7656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943E7E-254B-4323-82F0-4938EF2CC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985" y="919162"/>
            <a:ext cx="387667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44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389A4E-32BB-421B-87BF-AC1F2F5EE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808" y="2430719"/>
            <a:ext cx="45053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89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5F1BB1E9D6A24B8A9680CBCB68F6A1" ma:contentTypeVersion="11" ma:contentTypeDescription="Create a new document." ma:contentTypeScope="" ma:versionID="cff38cf622b210c1d027b458866a3ace">
  <xsd:schema xmlns:xsd="http://www.w3.org/2001/XMLSchema" xmlns:xs="http://www.w3.org/2001/XMLSchema" xmlns:p="http://schemas.microsoft.com/office/2006/metadata/properties" xmlns:ns2="5cda4d3d-3205-4bb2-941e-aaaadf36882c" xmlns:ns3="d1b4a758-2339-4f29-b272-00bcadc3b79f" targetNamespace="http://schemas.microsoft.com/office/2006/metadata/properties" ma:root="true" ma:fieldsID="cc027aefcb79a21aac0ce3ee5a535372" ns2:_="" ns3:_="">
    <xsd:import namespace="5cda4d3d-3205-4bb2-941e-aaaadf36882c"/>
    <xsd:import namespace="d1b4a758-2339-4f29-b272-00bcadc3b7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a4d3d-3205-4bb2-941e-aaaadf3688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4a758-2339-4f29-b272-00bcadc3b7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A03262-9AD4-48AE-A693-DB011C248D2B}"/>
</file>

<file path=customXml/itemProps2.xml><?xml version="1.0" encoding="utf-8"?>
<ds:datastoreItem xmlns:ds="http://schemas.openxmlformats.org/officeDocument/2006/customXml" ds:itemID="{C4D0B873-41C9-496E-8ADE-15BA161B3809}"/>
</file>

<file path=customXml/itemProps3.xml><?xml version="1.0" encoding="utf-8"?>
<ds:datastoreItem xmlns:ds="http://schemas.openxmlformats.org/officeDocument/2006/customXml" ds:itemID="{CE1B10B9-4481-49CE-9F6E-6CF89FA5F0F2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16</Words>
  <Application>Microsoft Office PowerPoint</Application>
  <PresentationFormat>Widescreen</PresentationFormat>
  <Paragraphs>4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Avenir Next LT Pro</vt:lpstr>
      <vt:lpstr>Calibri</vt:lpstr>
      <vt:lpstr>Calibri Light</vt:lpstr>
      <vt:lpstr>Office Theme</vt:lpstr>
      <vt:lpstr>Foxit PhantomPDF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Mai</dc:creator>
  <cp:lastModifiedBy>Julie Mai</cp:lastModifiedBy>
  <cp:revision>1</cp:revision>
  <dcterms:created xsi:type="dcterms:W3CDTF">2021-02-05T17:33:56Z</dcterms:created>
  <dcterms:modified xsi:type="dcterms:W3CDTF">2021-02-05T18:20:46Z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0x010100405F1BB1E9D6A24B8A9680CBCB68F6A1</vt:lpwstr>
  </property>
</Properties>
</file>